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4"/>
    <p:sldMasterId id="2147483679" r:id="rId5"/>
    <p:sldMasterId id="2147483702" r:id="rId6"/>
    <p:sldMasterId id="2147483728" r:id="rId7"/>
    <p:sldMasterId id="2147483678" r:id="rId8"/>
    <p:sldMasterId id="2147483691" r:id="rId9"/>
  </p:sldMasterIdLst>
  <p:notesMasterIdLst>
    <p:notesMasterId r:id="rId25"/>
  </p:notesMasterIdLst>
  <p:handoutMasterIdLst>
    <p:handoutMasterId r:id="rId26"/>
  </p:handoutMasterIdLst>
  <p:sldIdLst>
    <p:sldId id="256" r:id="rId10"/>
    <p:sldId id="288" r:id="rId11"/>
    <p:sldId id="257" r:id="rId12"/>
    <p:sldId id="289" r:id="rId13"/>
    <p:sldId id="290" r:id="rId14"/>
    <p:sldId id="291" r:id="rId15"/>
    <p:sldId id="273" r:id="rId16"/>
    <p:sldId id="274" r:id="rId17"/>
    <p:sldId id="263" r:id="rId18"/>
    <p:sldId id="275" r:id="rId19"/>
    <p:sldId id="294" r:id="rId20"/>
    <p:sldId id="295" r:id="rId21"/>
    <p:sldId id="292" r:id="rId22"/>
    <p:sldId id="277" r:id="rId23"/>
    <p:sldId id="297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Krana Fat B" panose="00000B00000000000000"/>
      <p:bold r:id="rId31"/>
    </p:embeddedFon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Montserrat Black" pitchFamily="2" charset="77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1" autoAdjust="0"/>
    <p:restoredTop sz="66031" autoAdjust="0"/>
  </p:normalViewPr>
  <p:slideViewPr>
    <p:cSldViewPr snapToGrid="0" showGuides="1">
      <p:cViewPr varScale="1">
        <p:scale>
          <a:sx n="101" d="100"/>
          <a:sy n="101" d="100"/>
        </p:scale>
        <p:origin x="2856" y="192"/>
      </p:cViewPr>
      <p:guideLst>
        <p:guide orient="horz" pos="4088"/>
        <p:guide pos="3840"/>
        <p:guide pos="7446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8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E84B8B-7777-418D-BB1A-D142ED3C872B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53D754D6-3C39-47E3-B111-E204146B2A61}">
      <dgm:prSet phldrT="[Text]"/>
      <dgm:spPr/>
      <dgm:t>
        <a:bodyPr/>
        <a:lstStyle/>
        <a:p>
          <a:r>
            <a:rPr lang="en-GB" b="1" dirty="0"/>
            <a:t>Basic</a:t>
          </a:r>
        </a:p>
      </dgm:t>
    </dgm:pt>
    <dgm:pt modelId="{78A63470-BA2E-4530-8478-7F1880C409C6}" type="parTrans" cxnId="{5361F23C-D983-4EBD-94E1-DD11A82DB0AA}">
      <dgm:prSet/>
      <dgm:spPr/>
      <dgm:t>
        <a:bodyPr/>
        <a:lstStyle/>
        <a:p>
          <a:endParaRPr lang="en-GB"/>
        </a:p>
      </dgm:t>
    </dgm:pt>
    <dgm:pt modelId="{5F81F389-D60C-4AAE-872D-F91A5E7CACFB}" type="sibTrans" cxnId="{5361F23C-D983-4EBD-94E1-DD11A82DB0AA}">
      <dgm:prSet/>
      <dgm:spPr/>
      <dgm:t>
        <a:bodyPr/>
        <a:lstStyle/>
        <a:p>
          <a:endParaRPr lang="en-GB"/>
        </a:p>
      </dgm:t>
    </dgm:pt>
    <dgm:pt modelId="{84F95288-0B12-4F80-8049-ED8D70B50BE0}">
      <dgm:prSet phldrT="[Text]"/>
      <dgm:spPr/>
      <dgm:t>
        <a:bodyPr/>
        <a:lstStyle/>
        <a:p>
          <a:r>
            <a:rPr lang="en-GB" b="1" dirty="0"/>
            <a:t>Intermediate</a:t>
          </a:r>
        </a:p>
      </dgm:t>
    </dgm:pt>
    <dgm:pt modelId="{5AB2AE34-B9E1-4F2A-9173-783CE36AA393}" type="parTrans" cxnId="{27ADF775-D331-41AD-B5B1-EBE10A1C6F4A}">
      <dgm:prSet/>
      <dgm:spPr/>
      <dgm:t>
        <a:bodyPr/>
        <a:lstStyle/>
        <a:p>
          <a:endParaRPr lang="en-GB"/>
        </a:p>
      </dgm:t>
    </dgm:pt>
    <dgm:pt modelId="{8459CB08-A8B2-428A-9D1C-135AE1920687}" type="sibTrans" cxnId="{27ADF775-D331-41AD-B5B1-EBE10A1C6F4A}">
      <dgm:prSet/>
      <dgm:spPr/>
      <dgm:t>
        <a:bodyPr/>
        <a:lstStyle/>
        <a:p>
          <a:endParaRPr lang="en-GB"/>
        </a:p>
      </dgm:t>
    </dgm:pt>
    <dgm:pt modelId="{292F8F1F-C10F-453E-99EF-384B9E592F9F}">
      <dgm:prSet phldrT="[Text]"/>
      <dgm:spPr/>
      <dgm:t>
        <a:bodyPr/>
        <a:lstStyle/>
        <a:p>
          <a:r>
            <a:rPr lang="en-GB" b="1" dirty="0"/>
            <a:t>Expert</a:t>
          </a:r>
        </a:p>
      </dgm:t>
    </dgm:pt>
    <dgm:pt modelId="{A6E97F87-DFCA-4B95-B0BB-09FE418A165D}" type="parTrans" cxnId="{6B5EE36F-78E4-4788-94BB-55D8AB3AB599}">
      <dgm:prSet/>
      <dgm:spPr/>
      <dgm:t>
        <a:bodyPr/>
        <a:lstStyle/>
        <a:p>
          <a:endParaRPr lang="en-GB"/>
        </a:p>
      </dgm:t>
    </dgm:pt>
    <dgm:pt modelId="{C26F81F0-E0FE-4A82-9D8A-EFB8D6F6D5AF}" type="sibTrans" cxnId="{6B5EE36F-78E4-4788-94BB-55D8AB3AB599}">
      <dgm:prSet/>
      <dgm:spPr/>
      <dgm:t>
        <a:bodyPr/>
        <a:lstStyle/>
        <a:p>
          <a:endParaRPr lang="en-GB"/>
        </a:p>
      </dgm:t>
    </dgm:pt>
    <dgm:pt modelId="{D010D5D0-779B-48FC-9F58-D24368433005}" type="pres">
      <dgm:prSet presAssocID="{F3E84B8B-7777-418D-BB1A-D142ED3C872B}" presName="Name0" presStyleCnt="0">
        <dgm:presLayoutVars>
          <dgm:dir/>
          <dgm:animLvl val="lvl"/>
          <dgm:resizeHandles val="exact"/>
        </dgm:presLayoutVars>
      </dgm:prSet>
      <dgm:spPr/>
    </dgm:pt>
    <dgm:pt modelId="{43A8C351-1CD5-487F-8316-49C8CD710710}" type="pres">
      <dgm:prSet presAssocID="{53D754D6-3C39-47E3-B111-E204146B2A6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D6E3E46-DCEE-4251-AD5D-6649F8F4743F}" type="pres">
      <dgm:prSet presAssocID="{5F81F389-D60C-4AAE-872D-F91A5E7CACFB}" presName="parTxOnlySpace" presStyleCnt="0"/>
      <dgm:spPr/>
    </dgm:pt>
    <dgm:pt modelId="{E1A1E6C3-A198-47A1-A77B-826BD48A1072}" type="pres">
      <dgm:prSet presAssocID="{84F95288-0B12-4F80-8049-ED8D70B50BE0}" presName="parTxOnly" presStyleLbl="node1" presStyleIdx="1" presStyleCnt="3" custLinFactNeighborX="-9850" custLinFactNeighborY="-821">
        <dgm:presLayoutVars>
          <dgm:chMax val="0"/>
          <dgm:chPref val="0"/>
          <dgm:bulletEnabled val="1"/>
        </dgm:presLayoutVars>
      </dgm:prSet>
      <dgm:spPr/>
    </dgm:pt>
    <dgm:pt modelId="{7D519C37-B990-4219-84CD-ABA23DA9063F}" type="pres">
      <dgm:prSet presAssocID="{8459CB08-A8B2-428A-9D1C-135AE1920687}" presName="parTxOnlySpace" presStyleCnt="0"/>
      <dgm:spPr/>
    </dgm:pt>
    <dgm:pt modelId="{69D5C653-BEFB-4309-B1FA-8C76A909CDFB}" type="pres">
      <dgm:prSet presAssocID="{292F8F1F-C10F-453E-99EF-384B9E592F9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61F23C-D983-4EBD-94E1-DD11A82DB0AA}" srcId="{F3E84B8B-7777-418D-BB1A-D142ED3C872B}" destId="{53D754D6-3C39-47E3-B111-E204146B2A61}" srcOrd="0" destOrd="0" parTransId="{78A63470-BA2E-4530-8478-7F1880C409C6}" sibTransId="{5F81F389-D60C-4AAE-872D-F91A5E7CACFB}"/>
    <dgm:cxn modelId="{6B5EE36F-78E4-4788-94BB-55D8AB3AB599}" srcId="{F3E84B8B-7777-418D-BB1A-D142ED3C872B}" destId="{292F8F1F-C10F-453E-99EF-384B9E592F9F}" srcOrd="2" destOrd="0" parTransId="{A6E97F87-DFCA-4B95-B0BB-09FE418A165D}" sibTransId="{C26F81F0-E0FE-4A82-9D8A-EFB8D6F6D5AF}"/>
    <dgm:cxn modelId="{27ADF775-D331-41AD-B5B1-EBE10A1C6F4A}" srcId="{F3E84B8B-7777-418D-BB1A-D142ED3C872B}" destId="{84F95288-0B12-4F80-8049-ED8D70B50BE0}" srcOrd="1" destOrd="0" parTransId="{5AB2AE34-B9E1-4F2A-9173-783CE36AA393}" sibTransId="{8459CB08-A8B2-428A-9D1C-135AE1920687}"/>
    <dgm:cxn modelId="{4537D6B8-9930-455E-88ED-91B0C5AE11DE}" type="presOf" srcId="{84F95288-0B12-4F80-8049-ED8D70B50BE0}" destId="{E1A1E6C3-A198-47A1-A77B-826BD48A1072}" srcOrd="0" destOrd="0" presId="urn:microsoft.com/office/officeart/2005/8/layout/chevron1"/>
    <dgm:cxn modelId="{EEBB60D3-4DBE-4D8C-8192-4754DD398827}" type="presOf" srcId="{292F8F1F-C10F-453E-99EF-384B9E592F9F}" destId="{69D5C653-BEFB-4309-B1FA-8C76A909CDFB}" srcOrd="0" destOrd="0" presId="urn:microsoft.com/office/officeart/2005/8/layout/chevron1"/>
    <dgm:cxn modelId="{567DE9DA-53CF-4480-B7C9-466F124B74B3}" type="presOf" srcId="{53D754D6-3C39-47E3-B111-E204146B2A61}" destId="{43A8C351-1CD5-487F-8316-49C8CD710710}" srcOrd="0" destOrd="0" presId="urn:microsoft.com/office/officeart/2005/8/layout/chevron1"/>
    <dgm:cxn modelId="{0128A2F9-1537-4982-BA11-0CDE16FC6B5E}" type="presOf" srcId="{F3E84B8B-7777-418D-BB1A-D142ED3C872B}" destId="{D010D5D0-779B-48FC-9F58-D24368433005}" srcOrd="0" destOrd="0" presId="urn:microsoft.com/office/officeart/2005/8/layout/chevron1"/>
    <dgm:cxn modelId="{70A85DBF-E6D6-45EE-8D2D-48CFF13F0B20}" type="presParOf" srcId="{D010D5D0-779B-48FC-9F58-D24368433005}" destId="{43A8C351-1CD5-487F-8316-49C8CD710710}" srcOrd="0" destOrd="0" presId="urn:microsoft.com/office/officeart/2005/8/layout/chevron1"/>
    <dgm:cxn modelId="{C0486C76-19FF-47E1-A52B-FBCC94DE2DEA}" type="presParOf" srcId="{D010D5D0-779B-48FC-9F58-D24368433005}" destId="{2D6E3E46-DCEE-4251-AD5D-6649F8F4743F}" srcOrd="1" destOrd="0" presId="urn:microsoft.com/office/officeart/2005/8/layout/chevron1"/>
    <dgm:cxn modelId="{5580C4ED-04AC-42B1-BE1B-9F199FE0E994}" type="presParOf" srcId="{D010D5D0-779B-48FC-9F58-D24368433005}" destId="{E1A1E6C3-A198-47A1-A77B-826BD48A1072}" srcOrd="2" destOrd="0" presId="urn:microsoft.com/office/officeart/2005/8/layout/chevron1"/>
    <dgm:cxn modelId="{345938D8-7B98-493E-B640-20466C575C91}" type="presParOf" srcId="{D010D5D0-779B-48FC-9F58-D24368433005}" destId="{7D519C37-B990-4219-84CD-ABA23DA9063F}" srcOrd="3" destOrd="0" presId="urn:microsoft.com/office/officeart/2005/8/layout/chevron1"/>
    <dgm:cxn modelId="{4A89AC93-85F7-4EA3-9B40-547E6F5C948E}" type="presParOf" srcId="{D010D5D0-779B-48FC-9F58-D24368433005}" destId="{69D5C653-BEFB-4309-B1FA-8C76A909CDF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8C351-1CD5-487F-8316-49C8CD710710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Basic</a:t>
          </a:r>
        </a:p>
      </dsp:txBody>
      <dsp:txXfrm>
        <a:off x="582612" y="2129102"/>
        <a:ext cx="1740694" cy="1160462"/>
      </dsp:txXfrm>
    </dsp:sp>
    <dsp:sp modelId="{E1A1E6C3-A198-47A1-A77B-826BD48A1072}">
      <dsp:nvSpPr>
        <dsp:cNvPr id="0" name=""/>
        <dsp:cNvSpPr/>
      </dsp:nvSpPr>
      <dsp:spPr>
        <a:xfrm>
          <a:off x="2584845" y="2119574"/>
          <a:ext cx="2901156" cy="1160462"/>
        </a:xfrm>
        <a:prstGeom prst="chevron">
          <a:avLst/>
        </a:prstGeom>
        <a:solidFill>
          <a:schemeClr val="accent2">
            <a:hueOff val="4053648"/>
            <a:satOff val="0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Intermediate</a:t>
          </a:r>
        </a:p>
      </dsp:txBody>
      <dsp:txXfrm>
        <a:off x="3165076" y="2119574"/>
        <a:ext cx="1740694" cy="1160462"/>
      </dsp:txXfrm>
    </dsp:sp>
    <dsp:sp modelId="{69D5C653-BEFB-4309-B1FA-8C76A909CDFB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solidFill>
          <a:schemeClr val="accent2">
            <a:hueOff val="8107297"/>
            <a:satOff val="0"/>
            <a:lumOff val="-2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Expert</a:t>
          </a:r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95379-1203-4B1D-94FC-D4D0F52F1E5F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6EEC5-59A6-454E-93DD-6473A176BC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8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A0D16-891E-4CAD-9077-149658A39E59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A9C37-A2FB-4AC2-AA91-AF6E90133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5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Change pic &amp;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2ADB-6D21-4F4C-99ED-3B4FD19802F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86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break</a:t>
            </a:r>
            <a:r>
              <a:rPr lang="en-GB" baseline="0" dirty="0"/>
              <a:t>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A9C37-A2FB-4AC2-AA91-AF6E90133E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2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Trainer</a:t>
            </a:r>
            <a:r>
              <a:rPr lang="en-GB" dirty="0"/>
              <a:t>: Ask everyone to change “Send To” to All Participants and use this setting throughout the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/>
              <a:t>Benefits</a:t>
            </a:r>
            <a:r>
              <a:rPr lang="en-GB" dirty="0"/>
              <a:t>: Everyone then sees questions, answers &amp; comments from everyone and feels more connected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/>
              <a:t>Check if everyone has “All Participants”: </a:t>
            </a:r>
            <a:r>
              <a:rPr lang="en-GB" dirty="0"/>
              <a:t>“Where are you and how’s the weather”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If participants can’t see “All Participants”, check it’s ticked in Participants Menu / Assign Privileges – will be covered later</a:t>
            </a: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76BEB-65FD-4604-BBA0-0F30E704D31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348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Emojis 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Session Options / Feedback must be ticked to display panel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Mention - use regularly to confirm understanding of a topic / ask a quick question / Coffee Cup when away etc..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Raised Hand: Show that it displays numbers for the Host (View / Session Window)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Show: Clear All Annotations 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76BEB-65FD-4604-BBA0-0F30E704D31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7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Annotation Arrows</a:t>
            </a:r>
          </a:p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Are they switched off? Participants Panel / Assign Privileges / Annotate must be ticked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Ask learners to use arrow to point to the “green” area on screen – check everyone can see and use the arrow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/>
              <a:t>When in screenshare you must give them rights to annotate – on your Annotation Panel “All Attendees” must be ticked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/>
              <a:t>Show: How to clear ALL Annotations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/>
              <a:t>Slide 8 - use for Introductions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76BEB-65FD-4604-BBA0-0F30E704D31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807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2ADB-6D21-4F4C-99ED-3B4FD19802F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9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Trainer: Annotation Tools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Ask Trainers to choose a Lane Number and stick to this during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Read out the answers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2ADB-6D21-4F4C-99ED-3B4FD19802F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96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ter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0108" y="0"/>
            <a:ext cx="8222211" cy="68783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40000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3525" y="365125"/>
            <a:ext cx="3671887" cy="37368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218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00005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1357921" y="2144993"/>
            <a:ext cx="9483116" cy="4435267"/>
          </a:xfrm>
          <a:prstGeom prst="rect">
            <a:avLst/>
          </a:prstGeom>
        </p:spPr>
        <p:txBody>
          <a:bodyPr>
            <a:normAutofit/>
          </a:bodyPr>
          <a:lstStyle>
            <a:lvl1pPr marL="360000" indent="-360000">
              <a:lnSpc>
                <a:spcPct val="100000"/>
              </a:lnSpc>
              <a:defRPr sz="2800" b="1"/>
            </a:lvl1pPr>
            <a:lvl2pPr marL="360000" indent="-360000">
              <a:lnSpc>
                <a:spcPct val="100000"/>
              </a:lnSpc>
              <a:tabLst>
                <a:tab pos="717550" algn="l"/>
              </a:tabLst>
              <a:defRPr sz="2400" b="0"/>
            </a:lvl2pPr>
            <a:lvl3pPr marL="360000" indent="-360000">
              <a:lnSpc>
                <a:spcPct val="100000"/>
              </a:lnSpc>
              <a:defRPr sz="2000" b="0"/>
            </a:lvl3pPr>
            <a:lvl4pPr marL="360000" indent="-360000">
              <a:lnSpc>
                <a:spcPct val="100000"/>
              </a:lnSpc>
              <a:defRPr sz="1800" b="0"/>
            </a:lvl4pPr>
            <a:lvl5pPr marL="360000" indent="-360000">
              <a:lnSpc>
                <a:spcPct val="100000"/>
              </a:lnSpc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4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94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MODULE: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topics/subtitle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55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9" userDrawn="1">
          <p15:clr>
            <a:srgbClr val="FBAE40"/>
          </p15:clr>
        </p15:guide>
        <p15:guide id="2" orient="horz" pos="210" userDrawn="1">
          <p15:clr>
            <a:srgbClr val="FBAE40"/>
          </p15:clr>
        </p15:guide>
        <p15:guide id="3" orient="horz" pos="3974" userDrawn="1">
          <p15:clr>
            <a:srgbClr val="FBAE40"/>
          </p15:clr>
        </p15:guide>
        <p15:guide id="4" orient="horz" pos="2024" userDrawn="1">
          <p15:clr>
            <a:srgbClr val="FBAE40"/>
          </p15:clr>
        </p15:guide>
        <p15:guide id="5" orient="horz" pos="2228" userDrawn="1">
          <p15:clr>
            <a:srgbClr val="FBAE40"/>
          </p15:clr>
        </p15:guide>
        <p15:guide id="6" pos="744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MODULE: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module topics</a:t>
            </a:r>
          </a:p>
        </p:txBody>
      </p:sp>
    </p:spTree>
    <p:extLst>
      <p:ext uri="{BB962C8B-B14F-4D97-AF65-F5344CB8AC3E}">
        <p14:creationId xmlns:p14="http://schemas.microsoft.com/office/powerpoint/2010/main" val="2777281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MODULE: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module topics</a:t>
            </a:r>
          </a:p>
        </p:txBody>
      </p:sp>
    </p:spTree>
    <p:extLst>
      <p:ext uri="{BB962C8B-B14F-4D97-AF65-F5344CB8AC3E}">
        <p14:creationId xmlns:p14="http://schemas.microsoft.com/office/powerpoint/2010/main" val="1047324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MODULE: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module topics</a:t>
            </a:r>
          </a:p>
        </p:txBody>
      </p:sp>
    </p:spTree>
    <p:extLst>
      <p:ext uri="{BB962C8B-B14F-4D97-AF65-F5344CB8AC3E}">
        <p14:creationId xmlns:p14="http://schemas.microsoft.com/office/powerpoint/2010/main" val="151533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3249780"/>
            <a:ext cx="5967455" cy="285925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5759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977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32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69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363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285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367200"/>
            <a:ext cx="5718225" cy="61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0218" y="1233489"/>
            <a:ext cx="5342312" cy="292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82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ings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349500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3525" y="1557339"/>
            <a:ext cx="5832475" cy="286310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course timings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1322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981">
          <p15:clr>
            <a:srgbClr val="FBAE40"/>
          </p15:clr>
        </p15:guide>
        <p15:guide id="4" pos="2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668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8673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528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Sideba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365125"/>
            <a:ext cx="6733684" cy="60522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180000" indent="-180000">
              <a:buFont typeface="Arial" panose="020B0604020202020204" pitchFamily="34" charset="0"/>
              <a:buChar char="•"/>
              <a:defRPr sz="2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3468298" cy="3736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0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Te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139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73063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7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Oran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056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(Purp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3063" y="681645"/>
            <a:ext cx="6143484" cy="1047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847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60218" y="1808163"/>
            <a:ext cx="11471564" cy="43926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453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24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resh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8545" y="-8313"/>
            <a:ext cx="8395855" cy="68663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40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525" y="365125"/>
            <a:ext cx="3671888" cy="37368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875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60218" y="1808164"/>
            <a:ext cx="5491942" cy="4392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339840" y="1808164"/>
            <a:ext cx="5491942" cy="43926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154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778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9686" y="249382"/>
            <a:ext cx="5342313" cy="6608618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039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2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112" y="116378"/>
            <a:ext cx="5782887" cy="678007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4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1250" y="-1"/>
            <a:ext cx="5300749" cy="688791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8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0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2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164" y="490450"/>
            <a:ext cx="6206836" cy="638891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9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1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1206" y="108064"/>
            <a:ext cx="4610793" cy="674993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0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6444" y="498764"/>
            <a:ext cx="7395556" cy="638914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0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16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-1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8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719761" cy="1988032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3635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1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981" userDrawn="1">
          <p15:clr>
            <a:srgbClr val="FBAE40"/>
          </p15:clr>
        </p15:guide>
        <p15:guide id="4" pos="2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e Ex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956858" y="-17755"/>
            <a:ext cx="8249938" cy="690682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40000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3525" y="365125"/>
            <a:ext cx="3671888" cy="37368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392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 flipV="1">
            <a:off x="0" y="234950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6"/>
            <a:ext cx="5719761" cy="232487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5127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251" userDrawn="1">
          <p15:clr>
            <a:srgbClr val="FBAE40"/>
          </p15:clr>
        </p15:guide>
        <p15:guide id="4" pos="23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-1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753935" cy="198636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51616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80" userDrawn="1">
          <p15:clr>
            <a:srgbClr val="FBAE40"/>
          </p15:clr>
        </p15:guide>
        <p15:guide id="4" pos="234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349500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1555200"/>
            <a:ext cx="5719762" cy="2752640"/>
          </a:xfr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GB" sz="3600" spc="6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0564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981" userDrawn="1">
          <p15:clr>
            <a:srgbClr val="FBAE40"/>
          </p15:clr>
        </p15:guide>
        <p15:guide id="4" pos="2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ne/Em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6734" y="0"/>
            <a:ext cx="8185265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40000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63525" y="365125"/>
            <a:ext cx="3671888" cy="373685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742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3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debar Arrow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none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3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" panose="020B0604020202020204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11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692B57-B20C-4CF1-AD8A-6A7DB56045DD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930B85-4D39-4F5C-B05D-5DC4EEFAD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7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7" r:id="rId2"/>
    <p:sldLayoutId id="2147483687" r:id="rId3"/>
    <p:sldLayoutId id="2147483690" r:id="rId4"/>
    <p:sldLayoutId id="2147483688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66" userDrawn="1">
          <p15:clr>
            <a:srgbClr val="F26B43"/>
          </p15:clr>
        </p15:guide>
        <p15:guide id="3" pos="247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29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 userDrawn="1">
          <p15:clr>
            <a:srgbClr val="F26B43"/>
          </p15:clr>
        </p15:guide>
        <p15:guide id="2" pos="2729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024" userDrawn="1">
          <p15:clr>
            <a:srgbClr val="F26B43"/>
          </p15:clr>
        </p15:guide>
        <p15:guide id="5" orient="horz" pos="2205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5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12" r:id="rId5"/>
    <p:sldLayoutId id="2147483713" r:id="rId6"/>
    <p:sldLayoutId id="2147483714" r:id="rId7"/>
    <p:sldLayoutId id="2147483715" r:id="rId8"/>
    <p:sldLayoutId id="2147483708" r:id="rId9"/>
    <p:sldLayoutId id="2147483721" r:id="rId10"/>
    <p:sldLayoutId id="2147483722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11471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825625"/>
            <a:ext cx="11471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3985" y="6311899"/>
            <a:ext cx="1217797" cy="32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23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11471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825625"/>
            <a:ext cx="11471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3985" y="6311899"/>
            <a:ext cx="1217797" cy="32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5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26" r:id="rId2"/>
    <p:sldLayoutId id="2147483699" r:id="rId3"/>
    <p:sldLayoutId id="2147483724" r:id="rId4"/>
    <p:sldLayoutId id="2147483675" r:id="rId5"/>
    <p:sldLayoutId id="2147483720" r:id="rId6"/>
    <p:sldLayoutId id="214748373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65125"/>
            <a:ext cx="11471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3985" y="6311899"/>
            <a:ext cx="1217797" cy="323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554F-2335-4EBA-A5CB-7E6DBA707A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34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9545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32137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AA2A9B-D5FA-48AB-B8CD-EAD137667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Your</a:t>
            </a:r>
          </a:p>
          <a:p>
            <a:r>
              <a:rPr lang="en-GB" sz="4400" dirty="0"/>
              <a:t>Experience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45790008"/>
              </p:ext>
            </p:extLst>
          </p:nvPr>
        </p:nvGraphicFramePr>
        <p:xfrm>
          <a:off x="4064000" y="6434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842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role?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83043" y="386231"/>
            <a:ext cx="8829604" cy="4544314"/>
            <a:chOff x="3102964" y="671044"/>
            <a:chExt cx="8829604" cy="4544314"/>
          </a:xfrm>
        </p:grpSpPr>
        <p:sp>
          <p:nvSpPr>
            <p:cNvPr id="7" name="Freeform 6"/>
            <p:cNvSpPr/>
            <p:nvPr/>
          </p:nvSpPr>
          <p:spPr>
            <a:xfrm>
              <a:off x="4804428" y="3494881"/>
              <a:ext cx="2004320" cy="1720477"/>
            </a:xfrm>
            <a:custGeom>
              <a:avLst/>
              <a:gdLst>
                <a:gd name="connsiteX0" fmla="*/ 0 w 2004320"/>
                <a:gd name="connsiteY0" fmla="*/ 860239 h 1720477"/>
                <a:gd name="connsiteX1" fmla="*/ 430119 w 2004320"/>
                <a:gd name="connsiteY1" fmla="*/ 0 h 1720477"/>
                <a:gd name="connsiteX2" fmla="*/ 1574201 w 2004320"/>
                <a:gd name="connsiteY2" fmla="*/ 0 h 1720477"/>
                <a:gd name="connsiteX3" fmla="*/ 2004320 w 2004320"/>
                <a:gd name="connsiteY3" fmla="*/ 860239 h 1720477"/>
                <a:gd name="connsiteX4" fmla="*/ 1574201 w 2004320"/>
                <a:gd name="connsiteY4" fmla="*/ 1720477 h 1720477"/>
                <a:gd name="connsiteX5" fmla="*/ 430119 w 2004320"/>
                <a:gd name="connsiteY5" fmla="*/ 1720477 h 1720477"/>
                <a:gd name="connsiteX6" fmla="*/ 0 w 2004320"/>
                <a:gd name="connsiteY6" fmla="*/ 860239 h 17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320" h="1720477">
                  <a:moveTo>
                    <a:pt x="0" y="860239"/>
                  </a:moveTo>
                  <a:lnTo>
                    <a:pt x="430119" y="0"/>
                  </a:lnTo>
                  <a:lnTo>
                    <a:pt x="1574201" y="0"/>
                  </a:lnTo>
                  <a:lnTo>
                    <a:pt x="2004320" y="860239"/>
                  </a:lnTo>
                  <a:lnTo>
                    <a:pt x="1574201" y="1720477"/>
                  </a:lnTo>
                  <a:lnTo>
                    <a:pt x="430119" y="1720477"/>
                  </a:lnTo>
                  <a:lnTo>
                    <a:pt x="0" y="860239"/>
                  </a:lnTo>
                  <a:close/>
                </a:path>
              </a:pathLst>
            </a:cu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0400" tIns="348992" rIns="310400" bIns="348992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6500" kern="1200"/>
            </a:p>
          </p:txBody>
        </p:sp>
        <p:sp>
          <p:nvSpPr>
            <p:cNvPr id="8" name="Hexagon 7"/>
            <p:cNvSpPr/>
            <p:nvPr/>
          </p:nvSpPr>
          <p:spPr>
            <a:xfrm>
              <a:off x="4867119" y="4255145"/>
              <a:ext cx="233984" cy="20176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Hexagon 8"/>
            <p:cNvSpPr/>
            <p:nvPr/>
          </p:nvSpPr>
          <p:spPr>
            <a:xfrm>
              <a:off x="3102964" y="2559661"/>
              <a:ext cx="2004320" cy="172047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Hexagon 9"/>
            <p:cNvSpPr/>
            <p:nvPr/>
          </p:nvSpPr>
          <p:spPr>
            <a:xfrm>
              <a:off x="4460074" y="4041563"/>
              <a:ext cx="233984" cy="20176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6504127" y="2546483"/>
              <a:ext cx="2004320" cy="1720477"/>
            </a:xfrm>
            <a:custGeom>
              <a:avLst/>
              <a:gdLst>
                <a:gd name="connsiteX0" fmla="*/ 0 w 2004320"/>
                <a:gd name="connsiteY0" fmla="*/ 860239 h 1720477"/>
                <a:gd name="connsiteX1" fmla="*/ 430119 w 2004320"/>
                <a:gd name="connsiteY1" fmla="*/ 0 h 1720477"/>
                <a:gd name="connsiteX2" fmla="*/ 1574201 w 2004320"/>
                <a:gd name="connsiteY2" fmla="*/ 0 h 1720477"/>
                <a:gd name="connsiteX3" fmla="*/ 2004320 w 2004320"/>
                <a:gd name="connsiteY3" fmla="*/ 860239 h 1720477"/>
                <a:gd name="connsiteX4" fmla="*/ 1574201 w 2004320"/>
                <a:gd name="connsiteY4" fmla="*/ 1720477 h 1720477"/>
                <a:gd name="connsiteX5" fmla="*/ 430119 w 2004320"/>
                <a:gd name="connsiteY5" fmla="*/ 1720477 h 1720477"/>
                <a:gd name="connsiteX6" fmla="*/ 0 w 2004320"/>
                <a:gd name="connsiteY6" fmla="*/ 860239 h 17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320" h="1720477">
                  <a:moveTo>
                    <a:pt x="0" y="860239"/>
                  </a:moveTo>
                  <a:lnTo>
                    <a:pt x="430119" y="0"/>
                  </a:lnTo>
                  <a:lnTo>
                    <a:pt x="1574201" y="0"/>
                  </a:lnTo>
                  <a:lnTo>
                    <a:pt x="2004320" y="860239"/>
                  </a:lnTo>
                  <a:lnTo>
                    <a:pt x="1574201" y="1720477"/>
                  </a:lnTo>
                  <a:lnTo>
                    <a:pt x="430119" y="1720477"/>
                  </a:lnTo>
                  <a:lnTo>
                    <a:pt x="0" y="860239"/>
                  </a:lnTo>
                  <a:close/>
                </a:path>
              </a:pathLst>
            </a:cu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0400" tIns="348992" rIns="310400" bIns="348992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6500" kern="1200" dirty="0"/>
            </a:p>
          </p:txBody>
        </p:sp>
        <p:sp>
          <p:nvSpPr>
            <p:cNvPr id="12" name="Hexagon 11"/>
            <p:cNvSpPr/>
            <p:nvPr/>
          </p:nvSpPr>
          <p:spPr>
            <a:xfrm>
              <a:off x="7877131" y="4026566"/>
              <a:ext cx="233984" cy="20176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Hexagon 12"/>
            <p:cNvSpPr/>
            <p:nvPr/>
          </p:nvSpPr>
          <p:spPr>
            <a:xfrm>
              <a:off x="8212656" y="3492155"/>
              <a:ext cx="2004320" cy="172047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Hexagon 13"/>
            <p:cNvSpPr/>
            <p:nvPr/>
          </p:nvSpPr>
          <p:spPr>
            <a:xfrm>
              <a:off x="8258570" y="4262871"/>
              <a:ext cx="233984" cy="20176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4804428" y="1619442"/>
              <a:ext cx="2004320" cy="1720477"/>
            </a:xfrm>
            <a:custGeom>
              <a:avLst/>
              <a:gdLst>
                <a:gd name="connsiteX0" fmla="*/ 0 w 2004320"/>
                <a:gd name="connsiteY0" fmla="*/ 860239 h 1720477"/>
                <a:gd name="connsiteX1" fmla="*/ 430119 w 2004320"/>
                <a:gd name="connsiteY1" fmla="*/ 0 h 1720477"/>
                <a:gd name="connsiteX2" fmla="*/ 1574201 w 2004320"/>
                <a:gd name="connsiteY2" fmla="*/ 0 h 1720477"/>
                <a:gd name="connsiteX3" fmla="*/ 2004320 w 2004320"/>
                <a:gd name="connsiteY3" fmla="*/ 860239 h 1720477"/>
                <a:gd name="connsiteX4" fmla="*/ 1574201 w 2004320"/>
                <a:gd name="connsiteY4" fmla="*/ 1720477 h 1720477"/>
                <a:gd name="connsiteX5" fmla="*/ 430119 w 2004320"/>
                <a:gd name="connsiteY5" fmla="*/ 1720477 h 1720477"/>
                <a:gd name="connsiteX6" fmla="*/ 0 w 2004320"/>
                <a:gd name="connsiteY6" fmla="*/ 860239 h 17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320" h="1720477">
                  <a:moveTo>
                    <a:pt x="0" y="860239"/>
                  </a:moveTo>
                  <a:lnTo>
                    <a:pt x="430119" y="0"/>
                  </a:lnTo>
                  <a:lnTo>
                    <a:pt x="1574201" y="0"/>
                  </a:lnTo>
                  <a:lnTo>
                    <a:pt x="2004320" y="860239"/>
                  </a:lnTo>
                  <a:lnTo>
                    <a:pt x="1574201" y="1720477"/>
                  </a:lnTo>
                  <a:lnTo>
                    <a:pt x="430119" y="1720477"/>
                  </a:lnTo>
                  <a:lnTo>
                    <a:pt x="0" y="860239"/>
                  </a:lnTo>
                  <a:close/>
                </a:path>
              </a:pathLst>
            </a:cu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0400" tIns="348992" rIns="310400" bIns="348992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6500" kern="1200" dirty="0"/>
                <a:t>  </a:t>
              </a:r>
            </a:p>
          </p:txBody>
        </p:sp>
        <p:sp>
          <p:nvSpPr>
            <p:cNvPr id="16" name="Hexagon 15"/>
            <p:cNvSpPr/>
            <p:nvPr/>
          </p:nvSpPr>
          <p:spPr>
            <a:xfrm>
              <a:off x="6168602" y="1654888"/>
              <a:ext cx="233984" cy="20176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Hexagon 16"/>
            <p:cNvSpPr/>
            <p:nvPr/>
          </p:nvSpPr>
          <p:spPr>
            <a:xfrm>
              <a:off x="6504127" y="671044"/>
              <a:ext cx="2004320" cy="172047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Hexagon 17"/>
            <p:cNvSpPr/>
            <p:nvPr/>
          </p:nvSpPr>
          <p:spPr>
            <a:xfrm>
              <a:off x="6550041" y="1433580"/>
              <a:ext cx="233984" cy="20176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8212656" y="1616716"/>
              <a:ext cx="2004320" cy="1720477"/>
            </a:xfrm>
            <a:custGeom>
              <a:avLst/>
              <a:gdLst>
                <a:gd name="connsiteX0" fmla="*/ 0 w 2004320"/>
                <a:gd name="connsiteY0" fmla="*/ 860239 h 1720477"/>
                <a:gd name="connsiteX1" fmla="*/ 430119 w 2004320"/>
                <a:gd name="connsiteY1" fmla="*/ 0 h 1720477"/>
                <a:gd name="connsiteX2" fmla="*/ 1574201 w 2004320"/>
                <a:gd name="connsiteY2" fmla="*/ 0 h 1720477"/>
                <a:gd name="connsiteX3" fmla="*/ 2004320 w 2004320"/>
                <a:gd name="connsiteY3" fmla="*/ 860239 h 1720477"/>
                <a:gd name="connsiteX4" fmla="*/ 1574201 w 2004320"/>
                <a:gd name="connsiteY4" fmla="*/ 1720477 h 1720477"/>
                <a:gd name="connsiteX5" fmla="*/ 430119 w 2004320"/>
                <a:gd name="connsiteY5" fmla="*/ 1720477 h 1720477"/>
                <a:gd name="connsiteX6" fmla="*/ 0 w 2004320"/>
                <a:gd name="connsiteY6" fmla="*/ 860239 h 172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320" h="1720477">
                  <a:moveTo>
                    <a:pt x="0" y="860239"/>
                  </a:moveTo>
                  <a:lnTo>
                    <a:pt x="430119" y="0"/>
                  </a:lnTo>
                  <a:lnTo>
                    <a:pt x="1574201" y="0"/>
                  </a:lnTo>
                  <a:lnTo>
                    <a:pt x="2004320" y="860239"/>
                  </a:lnTo>
                  <a:lnTo>
                    <a:pt x="1574201" y="1720477"/>
                  </a:lnTo>
                  <a:lnTo>
                    <a:pt x="430119" y="1720477"/>
                  </a:lnTo>
                  <a:lnTo>
                    <a:pt x="0" y="860239"/>
                  </a:lnTo>
                  <a:close/>
                </a:path>
              </a:pathLst>
            </a:cu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0400" tIns="348992" rIns="310400" bIns="348992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6500" kern="1200" dirty="0"/>
                <a:t> </a:t>
              </a:r>
            </a:p>
          </p:txBody>
        </p:sp>
        <p:sp>
          <p:nvSpPr>
            <p:cNvPr id="20" name="Hexagon 19"/>
            <p:cNvSpPr/>
            <p:nvPr/>
          </p:nvSpPr>
          <p:spPr>
            <a:xfrm>
              <a:off x="9936195" y="2376071"/>
              <a:ext cx="233984" cy="20176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Hexagon 20"/>
            <p:cNvSpPr/>
            <p:nvPr/>
          </p:nvSpPr>
          <p:spPr>
            <a:xfrm>
              <a:off x="9928248" y="2562388"/>
              <a:ext cx="2004320" cy="172047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Hexagon 21"/>
            <p:cNvSpPr/>
            <p:nvPr/>
          </p:nvSpPr>
          <p:spPr>
            <a:xfrm>
              <a:off x="10332644" y="2592835"/>
              <a:ext cx="233984" cy="201767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616240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560FC50-5B82-4A14-9140-AE9DEB0E7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45225"/>
              </p:ext>
            </p:extLst>
          </p:nvPr>
        </p:nvGraphicFramePr>
        <p:xfrm>
          <a:off x="293414" y="0"/>
          <a:ext cx="11605172" cy="67020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8099">
                  <a:extLst>
                    <a:ext uri="{9D8B030D-6E8A-4147-A177-3AD203B41FA5}">
                      <a16:colId xmlns:a16="http://schemas.microsoft.com/office/drawing/2014/main" val="2578433606"/>
                    </a:ext>
                  </a:extLst>
                </a:gridCol>
                <a:gridCol w="11107073">
                  <a:extLst>
                    <a:ext uri="{9D8B030D-6E8A-4147-A177-3AD203B41FA5}">
                      <a16:colId xmlns:a16="http://schemas.microsoft.com/office/drawing/2014/main" val="3594654811"/>
                    </a:ext>
                  </a:extLst>
                </a:gridCol>
              </a:tblGrid>
              <a:tr h="5155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What are your Objectives for</a:t>
                      </a:r>
                      <a:r>
                        <a:rPr lang="en-GB" sz="2400" baseline="0" dirty="0"/>
                        <a:t> the event</a:t>
                      </a:r>
                      <a:r>
                        <a:rPr lang="en-GB" sz="2400" dirty="0"/>
                        <a:t>?</a:t>
                      </a:r>
                      <a:endParaRPr lang="en-GB" sz="2400" b="1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15216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27510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218103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160623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34588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5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14468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6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377694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7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29055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8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47808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9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667118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10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23568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11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3986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r>
                        <a:rPr lang="en-GB" sz="1800" dirty="0"/>
                        <a:t>12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66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40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Let’s get started…</a:t>
            </a:r>
          </a:p>
        </p:txBody>
      </p:sp>
    </p:spTree>
    <p:extLst>
      <p:ext uri="{BB962C8B-B14F-4D97-AF65-F5344CB8AC3E}">
        <p14:creationId xmlns:p14="http://schemas.microsoft.com/office/powerpoint/2010/main" val="236328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A3B1EC-B138-9643-9226-B1D9312DF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LUNCHTIME CHECKIN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CC6B23-BE74-3043-9436-D572FE844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4303" y="3721053"/>
            <a:ext cx="9007697" cy="279197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How are you feeling about the course and topic?</a:t>
            </a:r>
          </a:p>
          <a:p>
            <a:r>
              <a:rPr lang="en-US" sz="2400" dirty="0"/>
              <a:t>How are you feeling about the content so far?</a:t>
            </a:r>
          </a:p>
          <a:p>
            <a:pPr lvl="1"/>
            <a:r>
              <a:rPr lang="en-US" sz="2000" dirty="0"/>
              <a:t>Is the pace correct?</a:t>
            </a:r>
          </a:p>
          <a:p>
            <a:pPr lvl="1"/>
            <a:r>
              <a:rPr lang="en-US" sz="2000" dirty="0"/>
              <a:t>Is it at the right level?</a:t>
            </a:r>
          </a:p>
          <a:p>
            <a:pPr lvl="1"/>
            <a:r>
              <a:rPr lang="en-US" sz="2000" dirty="0"/>
              <a:t>Do you have any questions about it?</a:t>
            </a:r>
          </a:p>
          <a:p>
            <a:r>
              <a:rPr lang="en-US" sz="2400" dirty="0"/>
              <a:t>Do you see how this could be useful for your role?</a:t>
            </a:r>
          </a:p>
          <a:p>
            <a:r>
              <a:rPr lang="en-US" sz="2400" dirty="0"/>
              <a:t>Any difficulties with delivery approach or courseware?</a:t>
            </a:r>
          </a:p>
        </p:txBody>
      </p:sp>
    </p:spTree>
    <p:extLst>
      <p:ext uri="{BB962C8B-B14F-4D97-AF65-F5344CB8AC3E}">
        <p14:creationId xmlns:p14="http://schemas.microsoft.com/office/powerpoint/2010/main" val="127186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DAA676B-57BA-A94F-978B-D4B27026FA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 trainer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026848-2B14-1747-A914-A6F6766005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94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Course 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EB269-EAFC-7749-AF81-F1882C2BF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9.30am - 4.30pm</a:t>
            </a:r>
          </a:p>
          <a:p>
            <a:pPr marL="0" indent="0">
              <a:buNone/>
            </a:pPr>
            <a:r>
              <a:rPr lang="en-US" dirty="0"/>
              <a:t>Lunch ending… 1.00pm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Breaks:	11am, 2.30pm, + more …</a:t>
            </a:r>
          </a:p>
        </p:txBody>
      </p:sp>
    </p:spTree>
    <p:extLst>
      <p:ext uri="{BB962C8B-B14F-4D97-AF65-F5344CB8AC3E}">
        <p14:creationId xmlns:p14="http://schemas.microsoft.com/office/powerpoint/2010/main" val="292921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ln w="0"/>
              </a:rPr>
              <a:t>CHAT WINDOW</a:t>
            </a:r>
          </a:p>
          <a:p>
            <a:pPr>
              <a:lnSpc>
                <a:spcPct val="110000"/>
              </a:lnSpc>
            </a:pPr>
            <a:endParaRPr lang="en-GB" sz="2800" dirty="0">
              <a:ln w="0"/>
            </a:endParaRP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Ask &amp; Answer Questions</a:t>
            </a:r>
          </a:p>
          <a:p>
            <a:pPr>
              <a:lnSpc>
                <a:spcPct val="110000"/>
              </a:lnSpc>
            </a:pPr>
            <a:r>
              <a:rPr lang="en-GB" sz="2400" b="0" dirty="0">
                <a:ln w="0"/>
              </a:rPr>
              <a:t>Add Comments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ACA25-86B0-4935-88EE-BE661B9CC3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8990" y="1227705"/>
            <a:ext cx="4752528" cy="4402590"/>
          </a:xfrm>
          <a:prstGeom prst="rect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255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4783" y="1349984"/>
            <a:ext cx="3677551" cy="275199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EMOJIS</a:t>
            </a:r>
          </a:p>
          <a:p>
            <a:endParaRPr lang="en-GB" sz="5400" dirty="0"/>
          </a:p>
          <a:p>
            <a:pPr>
              <a:lnSpc>
                <a:spcPct val="150000"/>
              </a:lnSpc>
            </a:pPr>
            <a:r>
              <a:rPr lang="en-GB" sz="2100" dirty="0"/>
              <a:t>How are you feeling?</a:t>
            </a:r>
          </a:p>
          <a:p>
            <a:pPr>
              <a:lnSpc>
                <a:spcPct val="150000"/>
              </a:lnSpc>
            </a:pPr>
            <a:r>
              <a:rPr lang="en-GB" sz="2100" dirty="0"/>
              <a:t>Need a coffee?</a:t>
            </a:r>
          </a:p>
          <a:p>
            <a:pPr>
              <a:lnSpc>
                <a:spcPct val="150000"/>
              </a:lnSpc>
            </a:pPr>
            <a:r>
              <a:rPr lang="en-GB" sz="1900" dirty="0"/>
              <a:t>Finding a topic interesting?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2C7D6-97F1-4F4A-B100-CD8761BEA12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0800" y="2459819"/>
            <a:ext cx="2669309" cy="1816618"/>
          </a:xfrm>
          <a:prstGeom prst="rect">
            <a:avLst/>
          </a:prstGeom>
          <a:solidFill>
            <a:srgbClr val="7F007D"/>
          </a:solidFill>
          <a:ln w="57150">
            <a:solidFill>
              <a:srgbClr val="7F007D"/>
            </a:solidFill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941B44-D55E-4486-9403-486A7FEE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93" y="1053929"/>
            <a:ext cx="3133458" cy="4750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CE532AA-189B-432E-8479-BB494B21926B}"/>
              </a:ext>
            </a:extLst>
          </p:cNvPr>
          <p:cNvCxnSpPr>
            <a:cxnSpLocks/>
          </p:cNvCxnSpPr>
          <p:nvPr/>
        </p:nvCxnSpPr>
        <p:spPr>
          <a:xfrm flipV="1">
            <a:off x="6500339" y="3528291"/>
            <a:ext cx="2135661" cy="1600222"/>
          </a:xfrm>
          <a:prstGeom prst="bentConnector3">
            <a:avLst>
              <a:gd name="adj1" fmla="val -168"/>
            </a:avLst>
          </a:prstGeom>
          <a:ln w="57150">
            <a:solidFill>
              <a:srgbClr val="7F00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5E44AE-2AC1-4F15-8B0D-105BE16F01B1}"/>
              </a:ext>
            </a:extLst>
          </p:cNvPr>
          <p:cNvSpPr txBox="1"/>
          <p:nvPr/>
        </p:nvSpPr>
        <p:spPr>
          <a:xfrm>
            <a:off x="4816457" y="4143736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 / No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BCB9226-9C3A-42E2-9234-2089C96DF0C3}"/>
              </a:ext>
            </a:extLst>
          </p:cNvPr>
          <p:cNvCxnSpPr>
            <a:cxnSpLocks/>
          </p:cNvCxnSpPr>
          <p:nvPr/>
        </p:nvCxnSpPr>
        <p:spPr>
          <a:xfrm flipV="1">
            <a:off x="5358184" y="4513068"/>
            <a:ext cx="0" cy="715808"/>
          </a:xfrm>
          <a:prstGeom prst="straightConnector1">
            <a:avLst/>
          </a:prstGeom>
          <a:ln w="57150">
            <a:solidFill>
              <a:srgbClr val="7F00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9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A5C17C-40BC-4F67-96BD-DB95AB4101CA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342900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Annotation Tools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83DF-3780-4DCA-B999-E896875D08AF}"/>
              </a:ext>
            </a:extLst>
          </p:cNvPr>
          <p:cNvGrpSpPr/>
          <p:nvPr/>
        </p:nvGrpSpPr>
        <p:grpSpPr>
          <a:xfrm>
            <a:off x="1333499" y="4076065"/>
            <a:ext cx="9525001" cy="2121535"/>
            <a:chOff x="393700" y="4076065"/>
            <a:chExt cx="9525001" cy="2121535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D37301C0-E02C-4385-829A-E5EC06631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72"/>
            <a:stretch/>
          </p:blipFill>
          <p:spPr>
            <a:xfrm>
              <a:off x="528399" y="4076065"/>
              <a:ext cx="9390302" cy="197381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1B4242F-59F6-46E4-8583-249D7CD3F16E}"/>
                </a:ext>
              </a:extLst>
            </p:cNvPr>
            <p:cNvSpPr/>
            <p:nvPr/>
          </p:nvSpPr>
          <p:spPr>
            <a:xfrm>
              <a:off x="393700" y="5245100"/>
              <a:ext cx="5969000" cy="952500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73304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Just ask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170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Course topics</a:t>
            </a:r>
          </a:p>
        </p:txBody>
      </p:sp>
    </p:spTree>
    <p:extLst>
      <p:ext uri="{BB962C8B-B14F-4D97-AF65-F5344CB8AC3E}">
        <p14:creationId xmlns:p14="http://schemas.microsoft.com/office/powerpoint/2010/main" val="298494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</p:spTree>
    <p:extLst>
      <p:ext uri="{BB962C8B-B14F-4D97-AF65-F5344CB8AC3E}">
        <p14:creationId xmlns:p14="http://schemas.microsoft.com/office/powerpoint/2010/main" val="2588452440"/>
      </p:ext>
    </p:extLst>
  </p:cSld>
  <p:clrMapOvr>
    <a:masterClrMapping/>
  </p:clrMapOvr>
</p:sld>
</file>

<file path=ppt/theme/theme1.xml><?xml version="1.0" encoding="utf-8"?>
<a:theme xmlns:a="http://schemas.openxmlformats.org/drawingml/2006/main" name="Housekeeping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767C81DF-5EBE-4E64-A0EB-8813F6732124}"/>
    </a:ext>
  </a:extLst>
</a:theme>
</file>

<file path=ppt/theme/theme2.xml><?xml version="1.0" encoding="utf-8"?>
<a:theme xmlns:a="http://schemas.openxmlformats.org/drawingml/2006/main" name="Module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651C570B-CA09-43B7-9526-CD92A5B03864}"/>
    </a:ext>
  </a:extLst>
</a:theme>
</file>

<file path=ppt/theme/theme3.xml><?xml version="1.0" encoding="utf-8"?>
<a:theme xmlns:a="http://schemas.openxmlformats.org/drawingml/2006/main" name="Arrows &amp;&amp; Content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DA9CF464-D0D6-4695-AFC6-3293B48FAD97}"/>
    </a:ext>
  </a:extLst>
</a:theme>
</file>

<file path=ppt/theme/theme4.xml><?xml version="1.0" encoding="utf-8"?>
<a:theme xmlns:a="http://schemas.openxmlformats.org/drawingml/2006/main" name="Content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06316F12-821C-45EA-A22C-A23A6981E077}"/>
    </a:ext>
  </a:extLst>
</a:theme>
</file>

<file path=ppt/theme/theme5.xml><?xml version="1.0" encoding="utf-8"?>
<a:theme xmlns:a="http://schemas.openxmlformats.org/drawingml/2006/main" name="People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12D1817D-E4DD-4395-8BCE-C12B090B7198}"/>
    </a:ext>
  </a:extLst>
</a:theme>
</file>

<file path=ppt/theme/theme6.xml><?xml version="1.0" encoding="utf-8"?>
<a:theme xmlns:a="http://schemas.openxmlformats.org/drawingml/2006/main" name="Arrows">
  <a:themeElements>
    <a:clrScheme name="QA Branding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ing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(New!) Branding.potx" id="{83DCB673-379A-45B6-B7B1-E12343F6BFED}" vid="{32C20894-AF70-452A-B844-B3814FA8E88F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4D7B29EC65C345BF8972AC513083BB" ma:contentTypeVersion="4" ma:contentTypeDescription="Create a new document." ma:contentTypeScope="" ma:versionID="c1ce4ae09944ba6e00c1d24a1e361bdd">
  <xsd:schema xmlns:xsd="http://www.w3.org/2001/XMLSchema" xmlns:xs="http://www.w3.org/2001/XMLSchema" xmlns:p="http://schemas.microsoft.com/office/2006/metadata/properties" xmlns:ns2="0bd3d825-50ae-433a-9150-8fea2eaa47cd" targetNamespace="http://schemas.microsoft.com/office/2006/metadata/properties" ma:root="true" ma:fieldsID="63acfc9b014186de2f7056999a1f9edb" ns2:_="">
    <xsd:import namespace="0bd3d825-50ae-433a-9150-8fea2eaa47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3d825-50ae-433a-9150-8fea2eaa47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A45516-3C8F-4D9A-9A2E-2FA9C6A913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65CC96-D84E-4772-8BD4-5213B85F852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AF1AB56-0E8D-463E-A8A7-813FD97157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d3d825-50ae-433a-9150-8fea2eaa47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 Slides Dec 2019</Template>
  <TotalTime>56</TotalTime>
  <Words>402</Words>
  <Application>Microsoft Macintosh PowerPoint</Application>
  <PresentationFormat>Widescreen</PresentationFormat>
  <Paragraphs>90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Krana Fat B</vt:lpstr>
      <vt:lpstr>Montserrat</vt:lpstr>
      <vt:lpstr>Calibri</vt:lpstr>
      <vt:lpstr>Montserrat Black</vt:lpstr>
      <vt:lpstr>Arial</vt:lpstr>
      <vt:lpstr>Housekeeping</vt:lpstr>
      <vt:lpstr>Module</vt:lpstr>
      <vt:lpstr>Arrows &amp;&amp; Content</vt:lpstr>
      <vt:lpstr>Content</vt:lpstr>
      <vt:lpstr>People</vt:lpstr>
      <vt:lpstr>Arrows</vt:lpstr>
      <vt:lpstr>welcome</vt:lpstr>
      <vt:lpstr>Your trainer</vt:lpstr>
      <vt:lpstr>Course times</vt:lpstr>
      <vt:lpstr>PowerPoint Presentation</vt:lpstr>
      <vt:lpstr>PowerPoint Presentation</vt:lpstr>
      <vt:lpstr>PowerPoint Presentation</vt:lpstr>
      <vt:lpstr>Questions?</vt:lpstr>
      <vt:lpstr>Course topics</vt:lpstr>
      <vt:lpstr>Course materials</vt:lpstr>
      <vt:lpstr>Introductions</vt:lpstr>
      <vt:lpstr>PowerPoint Presentation</vt:lpstr>
      <vt:lpstr>Your role?</vt:lpstr>
      <vt:lpstr>PowerPoint Presentation</vt:lpstr>
      <vt:lpstr>Let’s get started…</vt:lpstr>
      <vt:lpstr>LUNCHTIME CHECKIN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here</dc:title>
  <dc:creator>Atkinson-Weller, Jane</dc:creator>
  <cp:lastModifiedBy>Michael Burgess</cp:lastModifiedBy>
  <cp:revision>6</cp:revision>
  <dcterms:created xsi:type="dcterms:W3CDTF">2020-09-15T07:51:55Z</dcterms:created>
  <dcterms:modified xsi:type="dcterms:W3CDTF">2021-01-13T13:01:02Z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0x010100064D7B29EC65C345BF8972AC513083BB</vt:lpwstr>
  </property>
</Properties>
</file>